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370" r:id="rId2"/>
    <p:sldId id="321" r:id="rId3"/>
    <p:sldId id="354" r:id="rId4"/>
    <p:sldId id="353" r:id="rId5"/>
    <p:sldId id="328" r:id="rId6"/>
    <p:sldId id="327" r:id="rId7"/>
    <p:sldId id="337" r:id="rId8"/>
    <p:sldId id="345" r:id="rId9"/>
    <p:sldId id="348" r:id="rId10"/>
    <p:sldId id="334" r:id="rId11"/>
    <p:sldId id="344" r:id="rId12"/>
    <p:sldId id="372" r:id="rId13"/>
  </p:sldIdLst>
  <p:sldSz cx="9144000" cy="5143500" type="screen16x9"/>
  <p:notesSz cx="6858000" cy="9144000"/>
  <p:embeddedFontLst>
    <p:embeddedFont>
      <p:font typeface="나눔고딕 ExtraBold" panose="020B0600000101010101" charset="-127"/>
      <p:bold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9C3"/>
    <a:srgbClr val="403F43"/>
    <a:srgbClr val="FFE1FF"/>
    <a:srgbClr val="EE1E59"/>
    <a:srgbClr val="579187"/>
    <a:srgbClr val="BBD7D2"/>
    <a:srgbClr val="30DC96"/>
    <a:srgbClr val="FFFFCC"/>
    <a:srgbClr val="FFF6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01" autoAdjust="0"/>
    <p:restoredTop sz="83465" autoAdjust="0"/>
  </p:normalViewPr>
  <p:slideViewPr>
    <p:cSldViewPr>
      <p:cViewPr varScale="1">
        <p:scale>
          <a:sx n="150" d="100"/>
          <a:sy n="150" d="100"/>
        </p:scale>
        <p:origin x="2160" y="1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7D5D2-4525-4421-8550-6A308B903DE8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E0FB0-3C61-402D-BAEE-59161479C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33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news.jtbc.joins.com/article/article.aspx?news_id=NB10397988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영상 보여주기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62384C-B734-456F-A134-0F1DCA93ADF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014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  <a:hlinkClick r:id="rId3"/>
              </a:rPr>
              <a:t>http://news.jtbc.joins.com/article/article.aspx?news_id=NB10397988</a:t>
            </a:r>
            <a:endParaRPr lang="en-US" altLang="ko-KR" sz="1200" dirty="0">
              <a:ln>
                <a:solidFill>
                  <a:schemeClr val="tx1">
                    <a:alpha val="0"/>
                  </a:schemeClr>
                </a:solidFill>
              </a:ln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ln>
                <a:solidFill>
                  <a:schemeClr val="tx1">
                    <a:alpha val="0"/>
                  </a:schemeClr>
                </a:solidFill>
              </a:ln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정의 간략하게</a:t>
            </a:r>
            <a:r>
              <a:rPr lang="en-US" altLang="ko-KR" dirty="0"/>
              <a:t>/</a:t>
            </a:r>
            <a:r>
              <a:rPr lang="ko-KR" altLang="en-US"/>
              <a:t>공통점과 차이점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62384C-B734-456F-A134-0F1DCA93ADF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0146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정의 간략하게</a:t>
            </a:r>
            <a:r>
              <a:rPr lang="en-US" altLang="ko-KR" dirty="0"/>
              <a:t>/</a:t>
            </a:r>
            <a:r>
              <a:rPr lang="ko-KR" altLang="en-US"/>
              <a:t>공통점과 차이점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62384C-B734-456F-A134-0F1DCA93ADF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0146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시국에 불안을 느끼는 자 </a:t>
            </a:r>
            <a:r>
              <a:rPr lang="en-US" altLang="ko-KR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; </a:t>
            </a:r>
            <a:r>
              <a:rPr lang="ko-KR" altLang="en-US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국민</a:t>
            </a:r>
            <a:r>
              <a:rPr lang="en-US" altLang="ko-KR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100</a:t>
            </a:r>
            <a:r>
              <a:rPr lang="ko-KR" altLang="en-US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명당 평균 </a:t>
            </a:r>
            <a:r>
              <a:rPr lang="en-US" altLang="ko-KR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65.3</a:t>
            </a:r>
            <a:r>
              <a:rPr lang="ko-KR" altLang="en-US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명이 불안감을 느낄 것</a:t>
            </a:r>
            <a:endParaRPr lang="en-US" altLang="ko-KR" sz="1200" dirty="0">
              <a:ln>
                <a:solidFill>
                  <a:schemeClr val="tx1">
                    <a:alpha val="0"/>
                  </a:schemeClr>
                </a:solidFill>
              </a:ln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r>
              <a:rPr lang="ko-KR" altLang="en-US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시국에 불안을 느끼지 않는 자 </a:t>
            </a:r>
            <a:r>
              <a:rPr lang="en-US" altLang="ko-KR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; </a:t>
            </a:r>
            <a:r>
              <a:rPr lang="ko-KR" altLang="en-US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국민</a:t>
            </a:r>
            <a:r>
              <a:rPr lang="en-US" altLang="ko-KR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100</a:t>
            </a:r>
            <a:r>
              <a:rPr lang="ko-KR" altLang="en-US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명당 평균 </a:t>
            </a:r>
            <a:r>
              <a:rPr lang="en-US" altLang="ko-KR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24.5</a:t>
            </a:r>
            <a:r>
              <a:rPr lang="ko-KR" altLang="en-US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명이 불안감을 느낄 것</a:t>
            </a:r>
            <a:endParaRPr lang="en-US" altLang="ko-KR" sz="1200" dirty="0">
              <a:ln>
                <a:solidFill>
                  <a:schemeClr val="tx1">
                    <a:alpha val="0"/>
                  </a:schemeClr>
                </a:solidFill>
              </a:ln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ko-KR" altLang="en-US" sz="1200" dirty="0">
              <a:ln>
                <a:solidFill>
                  <a:schemeClr val="tx1">
                    <a:alpha val="0"/>
                  </a:schemeClr>
                </a:solidFill>
              </a:ln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62384C-B734-456F-A134-0F1DCA93ADF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014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123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250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701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50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314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75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853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490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86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35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0650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>
                <a:lumMod val="95000"/>
              </a:schemeClr>
            </a:gs>
            <a:gs pos="0">
              <a:schemeClr val="bg1">
                <a:lumMod val="85000"/>
              </a:schemeClr>
            </a:gs>
            <a:gs pos="100000">
              <a:schemeClr val="bg1">
                <a:lumMod val="85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75BC5-BBC5-451F-AA86-1F4039201BF5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518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099182" y="2254534"/>
            <a:ext cx="2880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Data Augmentation</a:t>
            </a:r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6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233283" y="2037497"/>
            <a:ext cx="874011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205485" y="2037497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AISTAR</a:t>
            </a:r>
            <a:endParaRPr lang="ko-KR" altLang="en-US" sz="10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2" name="직각 삼각형 11"/>
          <p:cNvSpPr/>
          <p:nvPr/>
        </p:nvSpPr>
        <p:spPr>
          <a:xfrm>
            <a:off x="4107294" y="2037497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/>
          <p:cNvSpPr/>
          <p:nvPr/>
        </p:nvSpPr>
        <p:spPr>
          <a:xfrm rot="16200000" flipH="1">
            <a:off x="4140166" y="2037711"/>
            <a:ext cx="228765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4369145" y="2037497"/>
            <a:ext cx="1498999" cy="22919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25361" y="2643834"/>
            <a:ext cx="2642784" cy="283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351210" y="2656359"/>
            <a:ext cx="23762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spc="3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박민용</a:t>
            </a:r>
          </a:p>
        </p:txBody>
      </p:sp>
    </p:spTree>
    <p:extLst>
      <p:ext uri="{BB962C8B-B14F-4D97-AF65-F5344CB8AC3E}">
        <p14:creationId xmlns:p14="http://schemas.microsoft.com/office/powerpoint/2010/main" val="274929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710678" y="1300490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732450" y="1352319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a피노키오B" panose="02020600000000000000" pitchFamily="18" charset="-127"/>
                <a:ea typeface="a피노키오B" panose="02020600000000000000" pitchFamily="18" charset="-127"/>
              </a:rPr>
              <a:t>다원적 무지와 제</a:t>
            </a:r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a피노키오B" panose="02020600000000000000" pitchFamily="18" charset="-127"/>
                <a:ea typeface="a피노키오B" panose="02020600000000000000" pitchFamily="18" charset="-127"/>
              </a:rPr>
              <a:t>3</a:t>
            </a:r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a피노키오B" panose="02020600000000000000" pitchFamily="18" charset="-127"/>
                <a:ea typeface="a피노키오B" panose="02020600000000000000" pitchFamily="18" charset="-127"/>
              </a:rPr>
              <a:t>자 가설에 대한 연구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44281" y="2249165"/>
            <a:ext cx="34344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1991</a:t>
            </a: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년 중순</a:t>
            </a:r>
            <a:r>
              <a:rPr lang="en-US" altLang="ko-KR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시국의 불안감을 과장해온 관변단체들의 </a:t>
            </a:r>
            <a:endParaRPr lang="en-US" altLang="ko-KR" sz="1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성명서를 응답자에게 봉준 후</a:t>
            </a:r>
            <a:r>
              <a:rPr lang="en-US" altLang="ko-KR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의견을 묻는 방법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2872272" y="1971005"/>
            <a:ext cx="76174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피노키오B" panose="02020600000000000000" pitchFamily="18" charset="-127"/>
                <a:ea typeface="a피노키오B" panose="02020600000000000000" pitchFamily="18" charset="-127"/>
              </a:rPr>
              <a:t>연구방법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2971493" y="2226232"/>
            <a:ext cx="59364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944281" y="3112100"/>
            <a:ext cx="34344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면접원</a:t>
            </a: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ko-KR" altLang="en-US" sz="1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서베이</a:t>
            </a: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방법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2872272" y="2833940"/>
            <a:ext cx="77617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피노키오B" panose="02020600000000000000" pitchFamily="18" charset="-127"/>
                <a:ea typeface="a피노키오B" panose="02020600000000000000" pitchFamily="18" charset="-127"/>
              </a:rPr>
              <a:t>조사방법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2971493" y="3089167"/>
            <a:ext cx="59364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944281" y="3822308"/>
            <a:ext cx="34957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홍두승</a:t>
            </a: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교수의 계급 </a:t>
            </a:r>
            <a:r>
              <a:rPr lang="ko-KR" altLang="en-US" sz="1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모형틀로</a:t>
            </a: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분류한 총 </a:t>
            </a:r>
            <a:r>
              <a:rPr lang="en-US" altLang="ko-KR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541</a:t>
            </a: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명의 응답자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2872272" y="3544148"/>
            <a:ext cx="47000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dirty="0" err="1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피노키오B" panose="02020600000000000000" pitchFamily="18" charset="-127"/>
                <a:ea typeface="a피노키오B" panose="02020600000000000000" pitchFamily="18" charset="-127"/>
              </a:rPr>
              <a:t>표집</a:t>
            </a:r>
            <a:endParaRPr lang="ko-KR" altLang="en-US" sz="1200" b="1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피노키오B" panose="02020600000000000000" pitchFamily="18" charset="-127"/>
              <a:ea typeface="a피노키오B" panose="02020600000000000000" pitchFamily="18" charset="-127"/>
            </a:endParaRPr>
          </a:p>
        </p:txBody>
      </p:sp>
      <p:cxnSp>
        <p:nvCxnSpPr>
          <p:cNvPr id="27" name="직선 연결선 26"/>
          <p:cNvCxnSpPr/>
          <p:nvPr/>
        </p:nvCxnSpPr>
        <p:spPr>
          <a:xfrm>
            <a:off x="2976266" y="3799375"/>
            <a:ext cx="3046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C58B6B3-7DF2-F9DA-CDC1-C2929E3F0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162" y="1062037"/>
            <a:ext cx="6543675" cy="301942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23083C2-15F0-8699-B544-07F6BFCB1FC7}"/>
              </a:ext>
            </a:extLst>
          </p:cNvPr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8C94AEB-A3FA-BEEE-2A83-DEC3FD16D2DA}"/>
              </a:ext>
            </a:extLst>
          </p:cNvPr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89D300F3-8F21-F726-1416-1B2158CA9AE1}"/>
              </a:ext>
            </a:extLst>
          </p:cNvPr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FFC7654-2B52-D042-A5A7-F03AE127D57E}"/>
              </a:ext>
            </a:extLst>
          </p:cNvPr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71898D2-CE48-EBC5-D508-705F1FE3D89D}"/>
                </a:ext>
              </a:extLst>
            </p:cNvPr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각 삼각형 28">
              <a:extLst>
                <a:ext uri="{FF2B5EF4-FFF2-40B4-BE49-F238E27FC236}">
                  <a16:creationId xmlns:a16="http://schemas.microsoft.com/office/drawing/2014/main" id="{223B7D5A-EAC7-AEB9-0BEC-3C6324CC062A}"/>
                </a:ext>
              </a:extLst>
            </p:cNvPr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BC37DD4-BE25-A5F2-3B95-26FB0FAAB89C}"/>
              </a:ext>
            </a:extLst>
          </p:cNvPr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EBD77A7-90CF-7430-55B3-7F283038D0D6}"/>
              </a:ext>
            </a:extLst>
          </p:cNvPr>
          <p:cNvSpPr txBox="1"/>
          <p:nvPr/>
        </p:nvSpPr>
        <p:spPr>
          <a:xfrm>
            <a:off x="185605" y="213666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AISTAR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2129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D6BA717-A650-0111-9B00-FE7E62972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097" y="1563638"/>
            <a:ext cx="4210050" cy="159067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F18EFBDC-FBB0-A1D9-BB94-6C282D19BB53}"/>
              </a:ext>
            </a:extLst>
          </p:cNvPr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9A686B4-F9C6-6581-BB91-8856C2EF4FDD}"/>
              </a:ext>
            </a:extLst>
          </p:cNvPr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F5E3BF8F-1176-C65F-E0B4-30931E4DB1A8}"/>
              </a:ext>
            </a:extLst>
          </p:cNvPr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740FD57-36BC-285D-BB1F-F9281FC2711B}"/>
              </a:ext>
            </a:extLst>
          </p:cNvPr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805C1C0-318B-1F46-2C4B-26ADFBDD2D5E}"/>
                </a:ext>
              </a:extLst>
            </p:cNvPr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각 삼각형 25">
              <a:extLst>
                <a:ext uri="{FF2B5EF4-FFF2-40B4-BE49-F238E27FC236}">
                  <a16:creationId xmlns:a16="http://schemas.microsoft.com/office/drawing/2014/main" id="{76410663-8640-32A7-B3D2-B1B9ED156576}"/>
                </a:ext>
              </a:extLst>
            </p:cNvPr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D04CB9A-8C32-92DD-7121-CA9D5615852F}"/>
              </a:ext>
            </a:extLst>
          </p:cNvPr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02D5C7A-1D5A-FA1F-85A1-C3329C6CCB47}"/>
              </a:ext>
            </a:extLst>
          </p:cNvPr>
          <p:cNvSpPr txBox="1"/>
          <p:nvPr/>
        </p:nvSpPr>
        <p:spPr>
          <a:xfrm>
            <a:off x="185605" y="213666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AISTAR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9703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3491199" y="2139702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474302" y="2139702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THE</a:t>
            </a:r>
            <a:endParaRPr lang="ko-KR" altLang="en-US" sz="10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6" name="직각 삼각형 15"/>
          <p:cNvSpPr/>
          <p:nvPr/>
        </p:nvSpPr>
        <p:spPr>
          <a:xfrm>
            <a:off x="4032117" y="2139702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각 삼각형 16"/>
          <p:cNvSpPr/>
          <p:nvPr/>
        </p:nvSpPr>
        <p:spPr>
          <a:xfrm rot="16200000" flipH="1">
            <a:off x="4055063" y="2141925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286479" y="2139702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507529" y="2818838"/>
            <a:ext cx="2138468" cy="3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555776" y="2427734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6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감사합니다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17653" y="2147396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50" pitchFamily="18" charset="-127"/>
                <a:ea typeface="-윤고딕350" pitchFamily="18" charset="-127"/>
              </a:rPr>
              <a:t>END</a:t>
            </a:r>
            <a:endParaRPr lang="ko-KR" altLang="en-US" sz="1000" dirty="0">
              <a:ln>
                <a:solidFill>
                  <a:schemeClr val="tx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182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5605" y="213666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AISTAR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15FDB44-466D-543F-BE81-148F8916A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715864"/>
            <a:ext cx="8240399" cy="42330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5F0F5CC-AD78-6BA3-1FAE-91FFD848AE49}"/>
              </a:ext>
            </a:extLst>
          </p:cNvPr>
          <p:cNvSpPr txBox="1"/>
          <p:nvPr/>
        </p:nvSpPr>
        <p:spPr>
          <a:xfrm>
            <a:off x="1970832" y="2139702"/>
            <a:ext cx="16081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-&gt; </a:t>
            </a:r>
            <a:r>
              <a:rPr lang="ko-KR" altLang="en-US" sz="1300" dirty="0">
                <a:solidFill>
                  <a:schemeClr val="bg1"/>
                </a:solidFill>
              </a:rPr>
              <a:t>왼쪽 회전 각도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28788-A24F-B6A6-F559-51A8CB4C2AD1}"/>
              </a:ext>
            </a:extLst>
          </p:cNvPr>
          <p:cNvSpPr txBox="1"/>
          <p:nvPr/>
        </p:nvSpPr>
        <p:spPr>
          <a:xfrm>
            <a:off x="1970832" y="2419023"/>
            <a:ext cx="177484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-&gt; </a:t>
            </a:r>
            <a:r>
              <a:rPr lang="ko-KR" altLang="en-US" sz="1300" dirty="0">
                <a:solidFill>
                  <a:schemeClr val="bg1"/>
                </a:solidFill>
              </a:rPr>
              <a:t>오른쪽 회전 각도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AE298-A9EE-BD8A-C2CB-4A2237F7DBCE}"/>
              </a:ext>
            </a:extLst>
          </p:cNvPr>
          <p:cNvSpPr txBox="1"/>
          <p:nvPr/>
        </p:nvSpPr>
        <p:spPr>
          <a:xfrm>
            <a:off x="1970832" y="2788685"/>
            <a:ext cx="115608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-&gt; </a:t>
            </a:r>
            <a:r>
              <a:rPr lang="ko-KR" altLang="en-US" sz="1300" dirty="0">
                <a:solidFill>
                  <a:schemeClr val="bg1"/>
                </a:solidFill>
              </a:rPr>
              <a:t>개수 설정</a:t>
            </a:r>
          </a:p>
        </p:txBody>
      </p:sp>
    </p:spTree>
    <p:extLst>
      <p:ext uri="{BB962C8B-B14F-4D97-AF65-F5344CB8AC3E}">
        <p14:creationId xmlns:p14="http://schemas.microsoft.com/office/powerpoint/2010/main" val="2881229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각 삼각형 21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24" name="직사각형 23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각 삼각형 24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8" name="직사각형 27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A4DE4811-6DC0-B57A-8C35-8E53F5AE4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76" y="1203598"/>
            <a:ext cx="8604448" cy="307337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AFFF060-10E5-8224-DFCC-18B2F90A46D7}"/>
              </a:ext>
            </a:extLst>
          </p:cNvPr>
          <p:cNvSpPr txBox="1"/>
          <p:nvPr/>
        </p:nvSpPr>
        <p:spPr>
          <a:xfrm>
            <a:off x="185605" y="213666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AISTAR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11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23118" y="2346434"/>
            <a:ext cx="41044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여론에 미치는 미디어 효과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451602" y="2192138"/>
            <a:ext cx="307916" cy="1548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각 삼각형 5"/>
          <p:cNvSpPr/>
          <p:nvPr/>
        </p:nvSpPr>
        <p:spPr>
          <a:xfrm>
            <a:off x="3759100" y="2192138"/>
            <a:ext cx="154800" cy="1548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/>
          <p:cNvSpPr/>
          <p:nvPr/>
        </p:nvSpPr>
        <p:spPr>
          <a:xfrm rot="16200000" flipH="1">
            <a:off x="3794192" y="2192425"/>
            <a:ext cx="154800" cy="1548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945263" y="2192137"/>
            <a:ext cx="1746207" cy="1542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449973" y="2162227"/>
            <a:ext cx="934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02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77489D2-CAA5-37D4-519A-CA858EBD1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537" y="1104900"/>
            <a:ext cx="6638925" cy="29337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D262D71-3EB7-2EB6-CB17-E7AAAC52C1BF}"/>
              </a:ext>
            </a:extLst>
          </p:cNvPr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A41577A-2ED1-914A-4FBA-DE7F2DC9A454}"/>
              </a:ext>
            </a:extLst>
          </p:cNvPr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82C5E116-0FF8-88A4-0B56-9CE0DA8EA0A9}"/>
              </a:ext>
            </a:extLst>
          </p:cNvPr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8F18126-06BA-3EA0-97B2-7CE1F51AEDE8}"/>
              </a:ext>
            </a:extLst>
          </p:cNvPr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5836EC3-BB73-11E8-311F-F4203950D7E6}"/>
                </a:ext>
              </a:extLst>
            </p:cNvPr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각 삼각형 13">
              <a:extLst>
                <a:ext uri="{FF2B5EF4-FFF2-40B4-BE49-F238E27FC236}">
                  <a16:creationId xmlns:a16="http://schemas.microsoft.com/office/drawing/2014/main" id="{25CFF252-F388-ADDE-B963-99AD90AFEF90}"/>
                </a:ext>
              </a:extLst>
            </p:cNvPr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9ABB8E1-064A-C5CD-9CEE-FF7A2E0AE81A}"/>
              </a:ext>
            </a:extLst>
          </p:cNvPr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57E9F6-14A2-756D-09D5-DE72C6875E55}"/>
              </a:ext>
            </a:extLst>
          </p:cNvPr>
          <p:cNvSpPr txBox="1"/>
          <p:nvPr/>
        </p:nvSpPr>
        <p:spPr>
          <a:xfrm>
            <a:off x="185605" y="213666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AISTAR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437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1E41B79E-4843-A872-DFFD-3614FE697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42" y="771550"/>
            <a:ext cx="7929759" cy="4116542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DEE688C6-7709-F62E-A887-9B4A8E62C121}"/>
              </a:ext>
            </a:extLst>
          </p:cNvPr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28914C7-6BDF-312B-7325-8A0874D77B02}"/>
              </a:ext>
            </a:extLst>
          </p:cNvPr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0CB84194-B9B5-C2C2-970F-8E97562556B8}"/>
              </a:ext>
            </a:extLst>
          </p:cNvPr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7DBD20-EDB5-4C4C-FD31-04621D20FC3A}"/>
              </a:ext>
            </a:extLst>
          </p:cNvPr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F0020A9-6456-1106-2C38-B766588CAF9F}"/>
                </a:ext>
              </a:extLst>
            </p:cNvPr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각 삼각형 18">
              <a:extLst>
                <a:ext uri="{FF2B5EF4-FFF2-40B4-BE49-F238E27FC236}">
                  <a16:creationId xmlns:a16="http://schemas.microsoft.com/office/drawing/2014/main" id="{F3086CC7-7645-7823-42C7-229FC94E01D9}"/>
                </a:ext>
              </a:extLst>
            </p:cNvPr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478BE98-3A47-453E-E07C-516A32317304}"/>
              </a:ext>
            </a:extLst>
          </p:cNvPr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609A5E-D2D9-6BD4-8370-4694BA447014}"/>
              </a:ext>
            </a:extLst>
          </p:cNvPr>
          <p:cNvSpPr txBox="1"/>
          <p:nvPr/>
        </p:nvSpPr>
        <p:spPr>
          <a:xfrm>
            <a:off x="185605" y="213666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AISTAR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40D78C5-0B11-EB31-DF70-647AAE55E43F}"/>
              </a:ext>
            </a:extLst>
          </p:cNvPr>
          <p:cNvSpPr txBox="1"/>
          <p:nvPr/>
        </p:nvSpPr>
        <p:spPr>
          <a:xfrm>
            <a:off x="1907704" y="2211710"/>
            <a:ext cx="194155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-&gt; </a:t>
            </a:r>
            <a:r>
              <a:rPr lang="ko-KR" altLang="en-US" sz="1300" dirty="0">
                <a:solidFill>
                  <a:schemeClr val="bg1"/>
                </a:solidFill>
              </a:rPr>
              <a:t>최소 확대 배수 설정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19B63B-0051-D6C0-E9B6-61EE3F224B9E}"/>
              </a:ext>
            </a:extLst>
          </p:cNvPr>
          <p:cNvSpPr txBox="1"/>
          <p:nvPr/>
        </p:nvSpPr>
        <p:spPr>
          <a:xfrm>
            <a:off x="1925638" y="2514601"/>
            <a:ext cx="194155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-&gt; </a:t>
            </a:r>
            <a:r>
              <a:rPr lang="ko-KR" altLang="en-US" sz="1300" dirty="0">
                <a:solidFill>
                  <a:schemeClr val="bg1"/>
                </a:solidFill>
              </a:rPr>
              <a:t>최대 확대 배수 설정</a:t>
            </a:r>
          </a:p>
        </p:txBody>
      </p:sp>
    </p:spTree>
    <p:extLst>
      <p:ext uri="{BB962C8B-B14F-4D97-AF65-F5344CB8AC3E}">
        <p14:creationId xmlns:p14="http://schemas.microsoft.com/office/powerpoint/2010/main" val="287885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799BC554-16DA-1F50-6BE3-A7F5E442C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733" y="1267718"/>
            <a:ext cx="8588533" cy="3312368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B911A2B-672A-DCE7-FFB2-2666984D307D}"/>
              </a:ext>
            </a:extLst>
          </p:cNvPr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25BC0-99CC-7C9E-FE16-4AA8FF9E3AC6}"/>
              </a:ext>
            </a:extLst>
          </p:cNvPr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1F10A912-8BC0-C5DD-14E0-331BFA320D80}"/>
              </a:ext>
            </a:extLst>
          </p:cNvPr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BCE0E24-2C2C-64AB-D361-3A5B922BCF55}"/>
              </a:ext>
            </a:extLst>
          </p:cNvPr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A44D816E-801B-00B2-F90F-FC63502746D0}"/>
                </a:ext>
              </a:extLst>
            </p:cNvPr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각 삼각형 18">
              <a:extLst>
                <a:ext uri="{FF2B5EF4-FFF2-40B4-BE49-F238E27FC236}">
                  <a16:creationId xmlns:a16="http://schemas.microsoft.com/office/drawing/2014/main" id="{1A5C48C9-4A23-8C86-04BD-254A9EE33A55}"/>
                </a:ext>
              </a:extLst>
            </p:cNvPr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531966D-CAC5-B4FE-9D9B-6D38C13FABF8}"/>
              </a:ext>
            </a:extLst>
          </p:cNvPr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988435B-DF63-0302-907B-EA8B7F1C61E2}"/>
              </a:ext>
            </a:extLst>
          </p:cNvPr>
          <p:cNvSpPr txBox="1"/>
          <p:nvPr/>
        </p:nvSpPr>
        <p:spPr>
          <a:xfrm>
            <a:off x="185605" y="213666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AISTAR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798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602E6FD-EB31-690B-6B82-848B1F59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184" y="915566"/>
            <a:ext cx="6619875" cy="351472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C6FB-CE9C-5568-5AFF-0C5EBFC530AF}"/>
              </a:ext>
            </a:extLst>
          </p:cNvPr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09479AE-AE4F-500D-360F-3C9A3E554BE4}"/>
              </a:ext>
            </a:extLst>
          </p:cNvPr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6334191B-4805-7A3D-F65D-0635419342C6}"/>
              </a:ext>
            </a:extLst>
          </p:cNvPr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F32DB3B-5895-A17D-9318-995E013E41B1}"/>
              </a:ext>
            </a:extLst>
          </p:cNvPr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A78AA32-1031-4954-D0E5-09FBC75EC2FB}"/>
                </a:ext>
              </a:extLst>
            </p:cNvPr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각 삼각형 23">
              <a:extLst>
                <a:ext uri="{FF2B5EF4-FFF2-40B4-BE49-F238E27FC236}">
                  <a16:creationId xmlns:a16="http://schemas.microsoft.com/office/drawing/2014/main" id="{9A6924AF-BEE3-9BC1-A1E3-9BB246F7A11E}"/>
                </a:ext>
              </a:extLst>
            </p:cNvPr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A7A7643-EBD0-774D-EA6D-11AE8E792B06}"/>
              </a:ext>
            </a:extLst>
          </p:cNvPr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A925B6-591D-D756-365C-1F8BB76CC05A}"/>
              </a:ext>
            </a:extLst>
          </p:cNvPr>
          <p:cNvSpPr txBox="1"/>
          <p:nvPr/>
        </p:nvSpPr>
        <p:spPr>
          <a:xfrm>
            <a:off x="185605" y="213666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AISTAR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3250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7C988D9E-8315-6BD9-B794-216A2808C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96" y="556191"/>
            <a:ext cx="8145408" cy="452225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1D25240-554B-E7E2-25C8-09D0CEC92C51}"/>
              </a:ext>
            </a:extLst>
          </p:cNvPr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76A54D4-9F75-99CC-BC04-8F9E77785AFA}"/>
              </a:ext>
            </a:extLst>
          </p:cNvPr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FD656C2A-7277-F161-B558-6D08D8DC39DE}"/>
              </a:ext>
            </a:extLst>
          </p:cNvPr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1CA099C-9E7F-0E22-81CF-BEF009CD2FE8}"/>
              </a:ext>
            </a:extLst>
          </p:cNvPr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B58C1C1-4BC3-7030-9A09-3BA2DD227C88}"/>
                </a:ext>
              </a:extLst>
            </p:cNvPr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각 삼각형 20">
              <a:extLst>
                <a:ext uri="{FF2B5EF4-FFF2-40B4-BE49-F238E27FC236}">
                  <a16:creationId xmlns:a16="http://schemas.microsoft.com/office/drawing/2014/main" id="{D42062D6-6FFE-6C34-25F0-7C4D5DCB4AAF}"/>
                </a:ext>
              </a:extLst>
            </p:cNvPr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936032C-0273-3D2C-0B76-758738F51EB3}"/>
              </a:ext>
            </a:extLst>
          </p:cNvPr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A4072D-A2E1-BDAF-FD31-3D88070A0D46}"/>
              </a:ext>
            </a:extLst>
          </p:cNvPr>
          <p:cNvSpPr txBox="1"/>
          <p:nvPr/>
        </p:nvSpPr>
        <p:spPr>
          <a:xfrm>
            <a:off x="185605" y="213666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AISTAR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8CBE3B3-6364-5B70-76F0-4CDDEA643922}"/>
              </a:ext>
            </a:extLst>
          </p:cNvPr>
          <p:cNvSpPr txBox="1"/>
          <p:nvPr/>
        </p:nvSpPr>
        <p:spPr>
          <a:xfrm>
            <a:off x="1553757" y="2067694"/>
            <a:ext cx="194155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-&gt; </a:t>
            </a:r>
            <a:r>
              <a:rPr lang="ko-KR" altLang="en-US" sz="1300" dirty="0">
                <a:solidFill>
                  <a:schemeClr val="bg1"/>
                </a:solidFill>
              </a:rPr>
              <a:t>왜곡 범위 너비 설정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19439A-1F6B-2187-78B0-CA5B58546778}"/>
              </a:ext>
            </a:extLst>
          </p:cNvPr>
          <p:cNvSpPr txBox="1"/>
          <p:nvPr/>
        </p:nvSpPr>
        <p:spPr>
          <a:xfrm>
            <a:off x="1553757" y="2360082"/>
            <a:ext cx="194155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-&gt; </a:t>
            </a:r>
            <a:r>
              <a:rPr lang="ko-KR" altLang="en-US" sz="1300" dirty="0">
                <a:solidFill>
                  <a:schemeClr val="bg1"/>
                </a:solidFill>
              </a:rPr>
              <a:t>왜곡 범위 높이 설정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F9B6740-E798-F004-464C-BD6496B43639}"/>
              </a:ext>
            </a:extLst>
          </p:cNvPr>
          <p:cNvSpPr txBox="1"/>
          <p:nvPr/>
        </p:nvSpPr>
        <p:spPr>
          <a:xfrm>
            <a:off x="1553757" y="2720535"/>
            <a:ext cx="154882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-&gt; </a:t>
            </a:r>
            <a:r>
              <a:rPr lang="ko-KR" altLang="en-US" sz="1300" dirty="0">
                <a:solidFill>
                  <a:schemeClr val="bg1"/>
                </a:solidFill>
              </a:rPr>
              <a:t>왜곡 정도 설정</a:t>
            </a:r>
          </a:p>
        </p:txBody>
      </p:sp>
    </p:spTree>
    <p:extLst>
      <p:ext uri="{BB962C8B-B14F-4D97-AF65-F5344CB8AC3E}">
        <p14:creationId xmlns:p14="http://schemas.microsoft.com/office/powerpoint/2010/main" val="268437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574E47A-7558-D94D-315D-2DFD1CAD6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34" y="1212784"/>
            <a:ext cx="7956376" cy="271793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DFECBF7-0D90-A661-5929-5448657FBC25}"/>
              </a:ext>
            </a:extLst>
          </p:cNvPr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613B33-9FD4-FE90-5A4F-35671BCB18E6}"/>
              </a:ext>
            </a:extLst>
          </p:cNvPr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63CFA567-7FC3-9F5E-D2EC-736DE5B39BEE}"/>
              </a:ext>
            </a:extLst>
          </p:cNvPr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D0A9525-5F50-568C-7509-24746991BDF0}"/>
              </a:ext>
            </a:extLst>
          </p:cNvPr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7D9CA05-6BA9-9AC0-0858-3E9C7BB65A22}"/>
                </a:ext>
              </a:extLst>
            </p:cNvPr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각 삼각형 17">
              <a:extLst>
                <a:ext uri="{FF2B5EF4-FFF2-40B4-BE49-F238E27FC236}">
                  <a16:creationId xmlns:a16="http://schemas.microsoft.com/office/drawing/2014/main" id="{243E39D1-902E-0A64-C528-011032855A53}"/>
                </a:ext>
              </a:extLst>
            </p:cNvPr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4771480-1C0A-DB41-B10A-B529C9AB9827}"/>
              </a:ext>
            </a:extLst>
          </p:cNvPr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BD9A9B5-1B2D-AA98-86B1-4C5117D518FC}"/>
              </a:ext>
            </a:extLst>
          </p:cNvPr>
          <p:cNvSpPr txBox="1"/>
          <p:nvPr/>
        </p:nvSpPr>
        <p:spPr>
          <a:xfrm>
            <a:off x="185605" y="213666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AISTAR</a:t>
            </a:r>
            <a:endParaRPr lang="ko-KR" altLang="en-US" sz="8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9157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3134</TotalTime>
  <Words>181</Words>
  <Application>Microsoft Office PowerPoint</Application>
  <PresentationFormat>화면 슬라이드 쇼(16:9)</PresentationFormat>
  <Paragraphs>50</Paragraphs>
  <Slides>12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a피노키오B</vt:lpstr>
      <vt:lpstr>Arial</vt:lpstr>
      <vt:lpstr>나눔고딕 ExtraBold</vt:lpstr>
      <vt:lpstr>-윤고딕330</vt:lpstr>
      <vt:lpstr>-윤고딕350</vt:lpstr>
      <vt:lpstr>맑은 고딕</vt:lpstr>
      <vt:lpstr>-윤고딕340</vt:lpstr>
      <vt:lpstr>12롯데마트드림Medium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박 민용</cp:lastModifiedBy>
  <cp:revision>213</cp:revision>
  <dcterms:created xsi:type="dcterms:W3CDTF">2014-11-28T13:21:41Z</dcterms:created>
  <dcterms:modified xsi:type="dcterms:W3CDTF">2022-08-31T04:13:25Z</dcterms:modified>
</cp:coreProperties>
</file>

<file path=docProps/thumbnail.jpeg>
</file>